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me page" id="{B836A08F-C1F0-40E6-9E19-73F9DC47A29C}">
          <p14:sldIdLst>
            <p14:sldId id="261"/>
          </p14:sldIdLst>
        </p14:section>
        <p14:section name="Copany Rule" id="{9C6B0D4F-9B3C-4A0A-914D-9516AC79F16A}">
          <p14:sldIdLst>
            <p14:sldId id="263"/>
          </p14:sldIdLst>
        </p14:section>
        <p14:section name="New Notice" id="{5C6E7C15-9DBC-447A-86F5-6481F35F19BA}">
          <p14:sldIdLst>
            <p14:sldId id="264"/>
          </p14:sldIdLst>
        </p14:section>
        <p14:section name="Product Catalog" id="{4A9FD541-2A77-4AFC-A5D2-2E82C45F848C}">
          <p14:sldIdLst>
            <p14:sldId id="265"/>
          </p14:sldIdLst>
        </p14:section>
        <p14:section name="Working Calendar" id="{E90DDEEF-16A2-4D66-9D6B-A034ED2B23C5}">
          <p14:sldIdLst>
            <p14:sldId id="266"/>
          </p14:sldIdLst>
        </p14:section>
        <p14:section name="MTG Room Reversation" id="{72E3D57E-0C11-4055-B282-F675638CDB88}">
          <p14:sldIdLst>
            <p14:sldId id="267"/>
          </p14:sldIdLst>
        </p14:section>
        <p14:section name="Company News" id="{33B62A0F-4EF4-415C-91DC-7B639C53F28B}">
          <p14:sldIdLst>
            <p14:sldId id="268"/>
          </p14:sldIdLst>
        </p14:section>
        <p14:section name="ECN" id="{48293988-6053-47AF-BD07-061322CA8995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C752C-B165-4825-AD46-CC31A1777093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1CBFB-2CC4-473B-9EF4-D1AD30CD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55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56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9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8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30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8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5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2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1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3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99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AC466-2F1A-4AB9-A2A5-6022B4F6EBF1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11534-4FD7-48B5-A336-63B8D6825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7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6.png"/><Relationship Id="rId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3" Type="http://schemas.microsoft.com/office/2007/relationships/hdphoto" Target="../media/hdphoto5.wdp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4.wdp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3" Type="http://schemas.microsoft.com/office/2007/relationships/hdphoto" Target="../media/hdphoto5.wdp"/><Relationship Id="rId7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4.wdp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7.wdp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ubtitle 2"/>
          <p:cNvSpPr txBox="1">
            <a:spLocks/>
          </p:cNvSpPr>
          <p:nvPr/>
        </p:nvSpPr>
        <p:spPr>
          <a:xfrm>
            <a:off x="0" y="832725"/>
            <a:ext cx="12191999" cy="2244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4079019" y="1129732"/>
            <a:ext cx="3336430" cy="55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.VnAristote" panose="020B7200000000000000" pitchFamily="34" charset="0"/>
              </a:rPr>
              <a:t>Welcome !</a:t>
            </a:r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3999506" y="1954940"/>
            <a:ext cx="3336430" cy="55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45" name="Subtitle 2"/>
          <p:cNvSpPr txBox="1">
            <a:spLocks/>
          </p:cNvSpPr>
          <p:nvPr/>
        </p:nvSpPr>
        <p:spPr>
          <a:xfrm>
            <a:off x="4054988" y="2200403"/>
            <a:ext cx="3336430" cy="200891"/>
          </a:xfrm>
          <a:prstGeom prst="round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1026" name="Picture 2" descr="Search Icon Vector Art, Icons, and Graphics for Free Downlo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019" y="2171133"/>
            <a:ext cx="311964" cy="2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Subtitle 2"/>
          <p:cNvSpPr txBox="1">
            <a:spLocks/>
          </p:cNvSpPr>
          <p:nvPr/>
        </p:nvSpPr>
        <p:spPr>
          <a:xfrm>
            <a:off x="1717188" y="3675737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3001286" y="3675737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4392762" y="3675736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>
            <a:off x="5784238" y="3675736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7200689" y="3675736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News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54" name="Subtitle 2"/>
          <p:cNvSpPr txBox="1">
            <a:spLocks/>
          </p:cNvSpPr>
          <p:nvPr/>
        </p:nvSpPr>
        <p:spPr>
          <a:xfrm>
            <a:off x="728409" y="1787013"/>
            <a:ext cx="160927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Khung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màu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vàng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thay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đổi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hình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ảnh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nền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tùy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theo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sự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kiện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55" name="Subtitle 2"/>
          <p:cNvSpPr txBox="1">
            <a:spLocks/>
          </p:cNvSpPr>
          <p:nvPr/>
        </p:nvSpPr>
        <p:spPr>
          <a:xfrm>
            <a:off x="4110898" y="5714958"/>
            <a:ext cx="3541442" cy="2485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</a:t>
            </a:r>
            <a:r>
              <a:rPr lang="en-US" sz="900" dirty="0" smtClean="0">
                <a:solidFill>
                  <a:srgbClr val="FF0000"/>
                </a:solidFill>
              </a:rPr>
              <a:t>n </a:t>
            </a:r>
            <a:r>
              <a:rPr lang="en-US" sz="900" dirty="0" err="1" smtClean="0">
                <a:solidFill>
                  <a:srgbClr val="FF0000"/>
                </a:solidFill>
              </a:rPr>
              <a:t>chung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của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công</a:t>
            </a:r>
            <a:r>
              <a:rPr lang="en-US" sz="900" dirty="0" smtClean="0">
                <a:solidFill>
                  <a:srgbClr val="FF0000"/>
                </a:solidFill>
              </a:rPr>
              <a:t> ty: </a:t>
            </a:r>
            <a:r>
              <a:rPr lang="en-US" sz="900" dirty="0" err="1" smtClean="0">
                <a:solidFill>
                  <a:srgbClr val="FF0000"/>
                </a:solidFill>
              </a:rPr>
              <a:t>địa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chỉ</a:t>
            </a:r>
            <a:r>
              <a:rPr lang="en-US" sz="900" dirty="0" smtClean="0">
                <a:solidFill>
                  <a:srgbClr val="FF0000"/>
                </a:solidFill>
              </a:rPr>
              <a:t>,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điện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thoại</a:t>
            </a:r>
            <a:r>
              <a:rPr lang="en-US" sz="900" dirty="0" smtClean="0">
                <a:solidFill>
                  <a:srgbClr val="FF0000"/>
                </a:solidFill>
              </a:rPr>
              <a:t>, </a:t>
            </a:r>
            <a:r>
              <a:rPr lang="en-US" sz="900" dirty="0" err="1" smtClean="0">
                <a:solidFill>
                  <a:srgbClr val="FF0000"/>
                </a:solidFill>
              </a:rPr>
              <a:t>mã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thuế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8094428" y="2078780"/>
            <a:ext cx="283066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kiếm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theo</a:t>
            </a:r>
            <a:r>
              <a:rPr lang="en-US" sz="900" dirty="0" smtClean="0">
                <a:solidFill>
                  <a:srgbClr val="FF0000"/>
                </a:solidFill>
              </a:rPr>
              <a:t> text </a:t>
            </a:r>
            <a:r>
              <a:rPr lang="en-US" sz="900" dirty="0" err="1" smtClean="0">
                <a:solidFill>
                  <a:srgbClr val="FF0000"/>
                </a:solidFill>
              </a:rPr>
              <a:t>trong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tất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cả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nội</a:t>
            </a:r>
            <a:r>
              <a:rPr lang="en-US" sz="900" dirty="0" smtClean="0">
                <a:solidFill>
                  <a:srgbClr val="FF0000"/>
                </a:solidFill>
              </a:rPr>
              <a:t> dung </a:t>
            </a:r>
            <a:r>
              <a:rPr lang="en-US" sz="900" dirty="0" err="1" smtClean="0">
                <a:solidFill>
                  <a:srgbClr val="FF0000"/>
                </a:solidFill>
              </a:rPr>
              <a:t>đã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đăng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hoặc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không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3" name="Straight Arrow Connector 2"/>
          <p:cNvCxnSpPr>
            <a:stCxn id="45" idx="3"/>
            <a:endCxn id="56" idx="1"/>
          </p:cNvCxnSpPr>
          <p:nvPr/>
        </p:nvCxnSpPr>
        <p:spPr>
          <a:xfrm>
            <a:off x="7391418" y="2300849"/>
            <a:ext cx="703010" cy="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Facebook Logo Images - Free Download on Freepi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990" y="6147047"/>
            <a:ext cx="440773" cy="44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Youtube&quot; Icon - Download for free – Iconduc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980" y="6147047"/>
            <a:ext cx="529017" cy="52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Subtitle 2"/>
          <p:cNvSpPr txBox="1">
            <a:spLocks/>
          </p:cNvSpPr>
          <p:nvPr/>
        </p:nvSpPr>
        <p:spPr>
          <a:xfrm>
            <a:off x="6826226" y="6286778"/>
            <a:ext cx="3541442" cy="2485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Kết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nối</a:t>
            </a:r>
            <a:r>
              <a:rPr lang="en-US" sz="900" dirty="0" smtClean="0">
                <a:solidFill>
                  <a:srgbClr val="FF0000"/>
                </a:solidFill>
              </a:rPr>
              <a:t> link </a:t>
            </a:r>
            <a:r>
              <a:rPr lang="en-US" sz="900" dirty="0" err="1" smtClean="0">
                <a:solidFill>
                  <a:srgbClr val="FF0000"/>
                </a:solidFill>
              </a:rPr>
              <a:t>đến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trang</a:t>
            </a:r>
            <a:r>
              <a:rPr lang="en-US" sz="900" dirty="0" smtClean="0">
                <a:solidFill>
                  <a:srgbClr val="FF0000"/>
                </a:solidFill>
              </a:rPr>
              <a:t> FB </a:t>
            </a:r>
            <a:r>
              <a:rPr lang="en-US" sz="900" dirty="0" err="1" smtClean="0">
                <a:solidFill>
                  <a:srgbClr val="FF0000"/>
                </a:solidFill>
              </a:rPr>
              <a:t>và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Youtube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của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công</a:t>
            </a:r>
            <a:r>
              <a:rPr lang="en-US" sz="900" dirty="0" smtClean="0">
                <a:solidFill>
                  <a:srgbClr val="FF0000"/>
                </a:solidFill>
              </a:rPr>
              <a:t> ty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781709" y="926085"/>
            <a:ext cx="160927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Nhấn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nút</a:t>
            </a:r>
            <a:r>
              <a:rPr lang="en-US" sz="900" dirty="0" smtClean="0">
                <a:solidFill>
                  <a:srgbClr val="FF0000"/>
                </a:solidFill>
              </a:rPr>
              <a:t> Home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quay </a:t>
            </a:r>
            <a:r>
              <a:rPr lang="en-US" sz="900" dirty="0" err="1" smtClean="0">
                <a:solidFill>
                  <a:srgbClr val="FF0000"/>
                </a:solidFill>
              </a:rPr>
              <a:t>lại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trang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61" name="Straight Arrow Connector 60"/>
          <p:cNvCxnSpPr>
            <a:stCxn id="20" idx="2"/>
            <a:endCxn id="60" idx="0"/>
          </p:cNvCxnSpPr>
          <p:nvPr/>
        </p:nvCxnSpPr>
        <p:spPr>
          <a:xfrm flipH="1">
            <a:off x="3586346" y="634309"/>
            <a:ext cx="1152454" cy="291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Subtitle 2"/>
          <p:cNvSpPr txBox="1">
            <a:spLocks/>
          </p:cNvSpPr>
          <p:nvPr/>
        </p:nvSpPr>
        <p:spPr>
          <a:xfrm>
            <a:off x="8616021" y="3675736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ECN</a:t>
            </a:r>
          </a:p>
        </p:txBody>
      </p:sp>
    </p:spTree>
    <p:extLst>
      <p:ext uri="{BB962C8B-B14F-4D97-AF65-F5344CB8AC3E}">
        <p14:creationId xmlns:p14="http://schemas.microsoft.com/office/powerpoint/2010/main" val="75996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ubtitle 2"/>
          <p:cNvSpPr txBox="1">
            <a:spLocks/>
          </p:cNvSpPr>
          <p:nvPr/>
        </p:nvSpPr>
        <p:spPr>
          <a:xfrm>
            <a:off x="2972144" y="823252"/>
            <a:ext cx="9250020" cy="60252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535131" y="1383686"/>
            <a:ext cx="1816059" cy="200891"/>
          </a:xfrm>
          <a:prstGeom prst="round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27" name="Picture 2" descr="Search Icon Vector Art, Icons, and Graphics for Free Downlo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26" y="1354416"/>
            <a:ext cx="305134" cy="2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2978622" y="914319"/>
            <a:ext cx="283066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kiếm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theo</a:t>
            </a:r>
            <a:r>
              <a:rPr lang="en-US" sz="900" dirty="0" smtClean="0">
                <a:solidFill>
                  <a:srgbClr val="FF0000"/>
                </a:solidFill>
              </a:rPr>
              <a:t> text </a:t>
            </a:r>
            <a:r>
              <a:rPr lang="en-US" sz="900" dirty="0" err="1" smtClean="0">
                <a:solidFill>
                  <a:srgbClr val="FF0000"/>
                </a:solidFill>
              </a:rPr>
              <a:t>trong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tất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cả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nội</a:t>
            </a:r>
            <a:r>
              <a:rPr lang="en-US" sz="900" dirty="0" smtClean="0">
                <a:solidFill>
                  <a:srgbClr val="FF0000"/>
                </a:solidFill>
              </a:rPr>
              <a:t> dung </a:t>
            </a:r>
            <a:r>
              <a:rPr lang="en-US" sz="900" dirty="0" err="1" smtClean="0">
                <a:solidFill>
                  <a:srgbClr val="FF0000"/>
                </a:solidFill>
              </a:rPr>
              <a:t>đã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đăng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hoặc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không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>
          <a:xfrm flipV="1">
            <a:off x="2351190" y="1137269"/>
            <a:ext cx="627432" cy="346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2498" y="219252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54300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3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90112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4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52498" y="328546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5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52498" y="364358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6</a:t>
            </a:r>
          </a:p>
        </p:txBody>
      </p:sp>
      <p:sp>
        <p:nvSpPr>
          <p:cNvPr id="51" name="Subtitle 2"/>
          <p:cNvSpPr txBox="1">
            <a:spLocks/>
          </p:cNvSpPr>
          <p:nvPr/>
        </p:nvSpPr>
        <p:spPr>
          <a:xfrm>
            <a:off x="52498" y="4030901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7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52498" y="4389022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8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52498" y="4774742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52498" y="5132863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số</a:t>
            </a:r>
            <a:r>
              <a:rPr lang="en-US" sz="900" dirty="0" smtClean="0">
                <a:solidFill>
                  <a:srgbClr val="FF0000"/>
                </a:solidFill>
              </a:rPr>
              <a:t> 10</a:t>
            </a:r>
          </a:p>
        </p:txBody>
      </p:sp>
      <p:pic>
        <p:nvPicPr>
          <p:cNvPr id="2050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" name="Straight Arrow Connector 60"/>
          <p:cNvCxnSpPr>
            <a:endCxn id="62" idx="1"/>
          </p:cNvCxnSpPr>
          <p:nvPr/>
        </p:nvCxnSpPr>
        <p:spPr>
          <a:xfrm flipV="1">
            <a:off x="2729640" y="2847253"/>
            <a:ext cx="562698" cy="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3292338" y="272062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4523930" y="3402725"/>
            <a:ext cx="3975652" cy="52550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màu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bản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quy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định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bằng</a:t>
            </a:r>
            <a:r>
              <a:rPr lang="en-US" sz="900" dirty="0" smtClean="0">
                <a:solidFill>
                  <a:srgbClr val="FF0000"/>
                </a:solidFill>
              </a:rPr>
              <a:t> file Pdf, Excel, Word)</a:t>
            </a:r>
          </a:p>
          <a:p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tải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r>
              <a:rPr lang="en-US" sz="900" dirty="0" smtClean="0">
                <a:solidFill>
                  <a:srgbClr val="FF0000"/>
                </a:solidFill>
              </a:rPr>
              <a:t>/ in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 flipV="1">
            <a:off x="8227175" y="3409722"/>
            <a:ext cx="3690979" cy="21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Arrow Connector 65"/>
          <p:cNvCxnSpPr>
            <a:stCxn id="65" idx="2"/>
            <a:endCxn id="67" idx="3"/>
          </p:cNvCxnSpPr>
          <p:nvPr/>
        </p:nvCxnSpPr>
        <p:spPr>
          <a:xfrm flipH="1">
            <a:off x="9671966" y="3518564"/>
            <a:ext cx="509540" cy="766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/>
          <p:cNvSpPr txBox="1">
            <a:spLocks/>
          </p:cNvSpPr>
          <p:nvPr/>
        </p:nvSpPr>
        <p:spPr>
          <a:xfrm>
            <a:off x="8400396" y="4158099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>
            <a:off x="372881" y="870153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COMPANY RULE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69" name="Subtitle 2"/>
          <p:cNvSpPr txBox="1">
            <a:spLocks/>
          </p:cNvSpPr>
          <p:nvPr/>
        </p:nvSpPr>
        <p:spPr>
          <a:xfrm>
            <a:off x="78402" y="5591185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70" name="Subtitle 2"/>
          <p:cNvSpPr txBox="1">
            <a:spLocks/>
          </p:cNvSpPr>
          <p:nvPr/>
        </p:nvSpPr>
        <p:spPr>
          <a:xfrm>
            <a:off x="1013295" y="5590749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71" name="Subtitle 2"/>
          <p:cNvSpPr txBox="1">
            <a:spLocks/>
          </p:cNvSpPr>
          <p:nvPr/>
        </p:nvSpPr>
        <p:spPr>
          <a:xfrm>
            <a:off x="2023466" y="559075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72" name="Subtitle 2"/>
          <p:cNvSpPr txBox="1">
            <a:spLocks/>
          </p:cNvSpPr>
          <p:nvPr/>
        </p:nvSpPr>
        <p:spPr>
          <a:xfrm>
            <a:off x="390590" y="6248588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73" name="Subtitle 2"/>
          <p:cNvSpPr txBox="1">
            <a:spLocks/>
          </p:cNvSpPr>
          <p:nvPr/>
        </p:nvSpPr>
        <p:spPr>
          <a:xfrm>
            <a:off x="1607154" y="6248587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75" name="Subtitle 2"/>
          <p:cNvSpPr txBox="1">
            <a:spLocks/>
          </p:cNvSpPr>
          <p:nvPr/>
        </p:nvSpPr>
        <p:spPr>
          <a:xfrm>
            <a:off x="10335220" y="832724"/>
            <a:ext cx="1847625" cy="6015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0298794" y="870153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u="sng" dirty="0" smtClean="0">
                <a:solidFill>
                  <a:srgbClr val="FF0000"/>
                </a:solidFill>
              </a:rPr>
              <a:t>Applications Form (GA)</a:t>
            </a:r>
            <a:endParaRPr lang="en-US" sz="1400" u="sng" dirty="0" smtClean="0">
              <a:solidFill>
                <a:srgbClr val="FF0000"/>
              </a:solidFill>
            </a:endParaRPr>
          </a:p>
        </p:txBody>
      </p:sp>
      <p:sp>
        <p:nvSpPr>
          <p:cNvPr id="79" name="Subtitle 2"/>
          <p:cNvSpPr txBox="1">
            <a:spLocks/>
          </p:cNvSpPr>
          <p:nvPr/>
        </p:nvSpPr>
        <p:spPr>
          <a:xfrm>
            <a:off x="10530309" y="2051534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1</a:t>
            </a:r>
          </a:p>
        </p:txBody>
      </p:sp>
      <p:sp>
        <p:nvSpPr>
          <p:cNvPr id="80" name="Subtitle 2"/>
          <p:cNvSpPr txBox="1">
            <a:spLocks/>
          </p:cNvSpPr>
          <p:nvPr/>
        </p:nvSpPr>
        <p:spPr>
          <a:xfrm>
            <a:off x="10530309" y="240965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81" name="Subtitle 2"/>
          <p:cNvSpPr txBox="1">
            <a:spLocks/>
          </p:cNvSpPr>
          <p:nvPr/>
        </p:nvSpPr>
        <p:spPr>
          <a:xfrm>
            <a:off x="10530309" y="276013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3</a:t>
            </a:r>
          </a:p>
        </p:txBody>
      </p:sp>
      <p:sp>
        <p:nvSpPr>
          <p:cNvPr id="82" name="Subtitle 2"/>
          <p:cNvSpPr txBox="1">
            <a:spLocks/>
          </p:cNvSpPr>
          <p:nvPr/>
        </p:nvSpPr>
        <p:spPr>
          <a:xfrm>
            <a:off x="10530309" y="311825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4</a:t>
            </a:r>
          </a:p>
        </p:txBody>
      </p:sp>
      <p:sp>
        <p:nvSpPr>
          <p:cNvPr id="83" name="Subtitle 2"/>
          <p:cNvSpPr txBox="1">
            <a:spLocks/>
          </p:cNvSpPr>
          <p:nvPr/>
        </p:nvSpPr>
        <p:spPr>
          <a:xfrm>
            <a:off x="10530309" y="350259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5</a:t>
            </a:r>
          </a:p>
        </p:txBody>
      </p:sp>
      <p:sp>
        <p:nvSpPr>
          <p:cNvPr id="84" name="Subtitle 2"/>
          <p:cNvSpPr txBox="1">
            <a:spLocks/>
          </p:cNvSpPr>
          <p:nvPr/>
        </p:nvSpPr>
        <p:spPr>
          <a:xfrm>
            <a:off x="10530309" y="386071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6</a:t>
            </a:r>
          </a:p>
        </p:txBody>
      </p:sp>
      <p:sp>
        <p:nvSpPr>
          <p:cNvPr id="85" name="Subtitle 2"/>
          <p:cNvSpPr txBox="1">
            <a:spLocks/>
          </p:cNvSpPr>
          <p:nvPr/>
        </p:nvSpPr>
        <p:spPr>
          <a:xfrm>
            <a:off x="10530309" y="4248030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7</a:t>
            </a:r>
          </a:p>
        </p:txBody>
      </p:sp>
      <p:sp>
        <p:nvSpPr>
          <p:cNvPr id="86" name="Subtitle 2"/>
          <p:cNvSpPr txBox="1">
            <a:spLocks/>
          </p:cNvSpPr>
          <p:nvPr/>
        </p:nvSpPr>
        <p:spPr>
          <a:xfrm>
            <a:off x="10530309" y="4606151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8</a:t>
            </a:r>
          </a:p>
        </p:txBody>
      </p:sp>
      <p:sp>
        <p:nvSpPr>
          <p:cNvPr id="87" name="Subtitle 2"/>
          <p:cNvSpPr txBox="1">
            <a:spLocks/>
          </p:cNvSpPr>
          <p:nvPr/>
        </p:nvSpPr>
        <p:spPr>
          <a:xfrm>
            <a:off x="10530309" y="4991871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88" name="Subtitle 2"/>
          <p:cNvSpPr txBox="1">
            <a:spLocks/>
          </p:cNvSpPr>
          <p:nvPr/>
        </p:nvSpPr>
        <p:spPr>
          <a:xfrm>
            <a:off x="10530309" y="5349992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Biểu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mẫu</a:t>
            </a:r>
            <a:r>
              <a:rPr lang="en-US" sz="900" dirty="0" smtClean="0">
                <a:solidFill>
                  <a:srgbClr val="FF0000"/>
                </a:solidFill>
              </a:rPr>
              <a:t> 10</a:t>
            </a:r>
          </a:p>
        </p:txBody>
      </p:sp>
      <p:sp>
        <p:nvSpPr>
          <p:cNvPr id="90" name="Subtitle 2"/>
          <p:cNvSpPr txBox="1">
            <a:spLocks/>
          </p:cNvSpPr>
          <p:nvPr/>
        </p:nvSpPr>
        <p:spPr>
          <a:xfrm>
            <a:off x="10368980" y="1383686"/>
            <a:ext cx="1816059" cy="200891"/>
          </a:xfrm>
          <a:prstGeom prst="round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91" name="Picture 2" descr="Search Icon Vector Art, Icons, and Graphics for Free Downlo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175" y="1354416"/>
            <a:ext cx="305134" cy="2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2" name="Straight Arrow Connector 91"/>
          <p:cNvCxnSpPr>
            <a:stCxn id="91" idx="1"/>
            <a:endCxn id="28" idx="3"/>
          </p:cNvCxnSpPr>
          <p:nvPr/>
        </p:nvCxnSpPr>
        <p:spPr>
          <a:xfrm flipH="1" flipV="1">
            <a:off x="5809286" y="1137269"/>
            <a:ext cx="4556889" cy="3468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73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6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Subtitle 2"/>
          <p:cNvSpPr txBox="1">
            <a:spLocks/>
          </p:cNvSpPr>
          <p:nvPr/>
        </p:nvSpPr>
        <p:spPr>
          <a:xfrm>
            <a:off x="2886323" y="823575"/>
            <a:ext cx="9250020" cy="60252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535131" y="1191779"/>
            <a:ext cx="1816059" cy="200891"/>
          </a:xfrm>
          <a:prstGeom prst="round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27" name="Picture 2" descr="Search Icon Vector Art, Icons, and Graphics for Free Downlo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26" y="1162509"/>
            <a:ext cx="305134" cy="2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2978622" y="914319"/>
            <a:ext cx="283066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kiếm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theo</a:t>
            </a:r>
            <a:r>
              <a:rPr lang="en-US" sz="900" dirty="0" smtClean="0">
                <a:solidFill>
                  <a:srgbClr val="FF0000"/>
                </a:solidFill>
              </a:rPr>
              <a:t> text </a:t>
            </a:r>
            <a:r>
              <a:rPr lang="en-US" sz="900" dirty="0" err="1" smtClean="0">
                <a:solidFill>
                  <a:srgbClr val="FF0000"/>
                </a:solidFill>
              </a:rPr>
              <a:t>trong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tất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cả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nội</a:t>
            </a:r>
            <a:r>
              <a:rPr lang="en-US" sz="900" dirty="0" smtClean="0">
                <a:solidFill>
                  <a:srgbClr val="FF0000"/>
                </a:solidFill>
              </a:rPr>
              <a:t> dung </a:t>
            </a:r>
            <a:r>
              <a:rPr lang="en-US" sz="900" dirty="0" err="1" smtClean="0">
                <a:solidFill>
                  <a:srgbClr val="FF0000"/>
                </a:solidFill>
              </a:rPr>
              <a:t>đã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đăng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hoặc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không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>
          <a:xfrm flipV="1">
            <a:off x="2351190" y="1137269"/>
            <a:ext cx="627432" cy="154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2498" y="219252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54300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90112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52498" y="328546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52498" y="364358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51" name="Subtitle 2"/>
          <p:cNvSpPr txBox="1">
            <a:spLocks/>
          </p:cNvSpPr>
          <p:nvPr/>
        </p:nvSpPr>
        <p:spPr>
          <a:xfrm>
            <a:off x="52498" y="4030901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52498" y="4389022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52498" y="4774742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52498" y="5132863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</a:t>
            </a:r>
          </a:p>
        </p:txBody>
      </p:sp>
      <p:cxnSp>
        <p:nvCxnSpPr>
          <p:cNvPr id="61" name="Straight Arrow Connector 60"/>
          <p:cNvCxnSpPr>
            <a:endCxn id="62" idx="1"/>
          </p:cNvCxnSpPr>
          <p:nvPr/>
        </p:nvCxnSpPr>
        <p:spPr>
          <a:xfrm flipV="1">
            <a:off x="2729640" y="2847253"/>
            <a:ext cx="562698" cy="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3292338" y="272062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5335274" y="3943124"/>
            <a:ext cx="3703529" cy="44589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màu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nội</a:t>
            </a:r>
            <a:r>
              <a:rPr lang="en-US" sz="900" dirty="0" smtClean="0">
                <a:solidFill>
                  <a:srgbClr val="FF0000"/>
                </a:solidFill>
              </a:rPr>
              <a:t> dung </a:t>
            </a: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 (</a:t>
            </a:r>
            <a:r>
              <a:rPr lang="en-US" sz="900" dirty="0" err="1" smtClean="0">
                <a:solidFill>
                  <a:srgbClr val="FF0000"/>
                </a:solidFill>
              </a:rPr>
              <a:t>hình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ảnh</a:t>
            </a:r>
            <a:r>
              <a:rPr lang="en-US" sz="900" dirty="0" smtClean="0">
                <a:solidFill>
                  <a:srgbClr val="FF0000"/>
                </a:solidFill>
              </a:rPr>
              <a:t>, text, file pdf/word/excel,…)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9373052" y="3866232"/>
            <a:ext cx="4961315" cy="124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Arrow Connector 65"/>
          <p:cNvCxnSpPr>
            <a:stCxn id="65" idx="2"/>
            <a:endCxn id="67" idx="3"/>
          </p:cNvCxnSpPr>
          <p:nvPr/>
        </p:nvCxnSpPr>
        <p:spPr>
          <a:xfrm flipH="1" flipV="1">
            <a:off x="11322937" y="3801608"/>
            <a:ext cx="468770" cy="126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/>
          <p:cNvSpPr txBox="1">
            <a:spLocks/>
          </p:cNvSpPr>
          <p:nvPr/>
        </p:nvSpPr>
        <p:spPr>
          <a:xfrm>
            <a:off x="10051367" y="3674981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NEW NOTICE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23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6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Subtitle 2"/>
          <p:cNvSpPr txBox="1">
            <a:spLocks/>
          </p:cNvSpPr>
          <p:nvPr/>
        </p:nvSpPr>
        <p:spPr>
          <a:xfrm>
            <a:off x="2886323" y="823575"/>
            <a:ext cx="9250020" cy="60252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535131" y="1191779"/>
            <a:ext cx="1816059" cy="200891"/>
          </a:xfrm>
          <a:prstGeom prst="round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27" name="Picture 2" descr="Search Icon Vector Art, Icons, and Graphics for Free Downlo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26" y="1162509"/>
            <a:ext cx="305134" cy="259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2978622" y="914319"/>
            <a:ext cx="2830664" cy="4458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kiếm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tìm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theo</a:t>
            </a:r>
            <a:r>
              <a:rPr lang="en-US" sz="900" dirty="0" smtClean="0">
                <a:solidFill>
                  <a:srgbClr val="FF0000"/>
                </a:solidFill>
              </a:rPr>
              <a:t> text </a:t>
            </a:r>
            <a:r>
              <a:rPr lang="en-US" sz="900" dirty="0" err="1" smtClean="0">
                <a:solidFill>
                  <a:srgbClr val="FF0000"/>
                </a:solidFill>
              </a:rPr>
              <a:t>trong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tất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cả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nội</a:t>
            </a:r>
            <a:r>
              <a:rPr lang="en-US" sz="900" dirty="0" smtClean="0">
                <a:solidFill>
                  <a:srgbClr val="FF0000"/>
                </a:solidFill>
              </a:rPr>
              <a:t> dung </a:t>
            </a:r>
            <a:r>
              <a:rPr lang="en-US" sz="900" dirty="0" err="1" smtClean="0">
                <a:solidFill>
                  <a:srgbClr val="FF0000"/>
                </a:solidFill>
              </a:rPr>
              <a:t>đã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đăng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hoặc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không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dấu</a:t>
            </a:r>
            <a:r>
              <a:rPr lang="en-US" sz="900" dirty="0" smtClean="0">
                <a:solidFill>
                  <a:srgbClr val="FF0000"/>
                </a:solidFill>
              </a:rPr>
              <a:t>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>
          <a:xfrm flipV="1">
            <a:off x="2351190" y="1137269"/>
            <a:ext cx="627432" cy="154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2025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2498" y="219252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2024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54300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2023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90112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2022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52498" y="328546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2021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52498" y="364358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Catalog 2020</a:t>
            </a:r>
          </a:p>
        </p:txBody>
      </p:sp>
      <p:cxnSp>
        <p:nvCxnSpPr>
          <p:cNvPr id="61" name="Straight Arrow Connector 60"/>
          <p:cNvCxnSpPr>
            <a:endCxn id="62" idx="1"/>
          </p:cNvCxnSpPr>
          <p:nvPr/>
        </p:nvCxnSpPr>
        <p:spPr>
          <a:xfrm flipV="1">
            <a:off x="2729640" y="2847253"/>
            <a:ext cx="562698" cy="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3292338" y="272062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9373052" y="3866232"/>
            <a:ext cx="4961315" cy="124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Arrow Connector 65"/>
          <p:cNvCxnSpPr>
            <a:stCxn id="65" idx="2"/>
            <a:endCxn id="67" idx="3"/>
          </p:cNvCxnSpPr>
          <p:nvPr/>
        </p:nvCxnSpPr>
        <p:spPr>
          <a:xfrm flipH="1" flipV="1">
            <a:off x="11322937" y="3801608"/>
            <a:ext cx="468770" cy="126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/>
          <p:cNvSpPr txBox="1">
            <a:spLocks/>
          </p:cNvSpPr>
          <p:nvPr/>
        </p:nvSpPr>
        <p:spPr>
          <a:xfrm>
            <a:off x="10051367" y="3674981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PRODUCT CATALOG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5335274" y="3943124"/>
            <a:ext cx="3703530" cy="2594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màu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bản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 </a:t>
            </a:r>
            <a:r>
              <a:rPr lang="en-US" sz="900" dirty="0" err="1" smtClean="0">
                <a:solidFill>
                  <a:srgbClr val="FF0000"/>
                </a:solidFill>
              </a:rPr>
              <a:t>sản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phẩm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bằng</a:t>
            </a:r>
            <a:r>
              <a:rPr lang="en-US" sz="900" dirty="0" smtClean="0">
                <a:solidFill>
                  <a:srgbClr val="FF0000"/>
                </a:solidFill>
              </a:rPr>
              <a:t> file Pdf)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44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5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Subtitle 2"/>
          <p:cNvSpPr txBox="1">
            <a:spLocks/>
          </p:cNvSpPr>
          <p:nvPr/>
        </p:nvSpPr>
        <p:spPr>
          <a:xfrm>
            <a:off x="2886323" y="823575"/>
            <a:ext cx="9250020" cy="60252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2025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2498" y="219252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2024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54300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2023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90112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2022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52498" y="328546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2021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52498" y="364358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Calendar 2020</a:t>
            </a:r>
          </a:p>
        </p:txBody>
      </p:sp>
      <p:cxnSp>
        <p:nvCxnSpPr>
          <p:cNvPr id="61" name="Straight Arrow Connector 60"/>
          <p:cNvCxnSpPr>
            <a:endCxn id="62" idx="1"/>
          </p:cNvCxnSpPr>
          <p:nvPr/>
        </p:nvCxnSpPr>
        <p:spPr>
          <a:xfrm flipV="1">
            <a:off x="2729640" y="2847253"/>
            <a:ext cx="562698" cy="3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3292338" y="272062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65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9373052" y="3866232"/>
            <a:ext cx="4961315" cy="124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Arrow Connector 65"/>
          <p:cNvCxnSpPr>
            <a:stCxn id="65" idx="2"/>
            <a:endCxn id="67" idx="3"/>
          </p:cNvCxnSpPr>
          <p:nvPr/>
        </p:nvCxnSpPr>
        <p:spPr>
          <a:xfrm flipH="1" flipV="1">
            <a:off x="11322937" y="3801608"/>
            <a:ext cx="468770" cy="126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/>
          <p:cNvSpPr txBox="1">
            <a:spLocks/>
          </p:cNvSpPr>
          <p:nvPr/>
        </p:nvSpPr>
        <p:spPr>
          <a:xfrm>
            <a:off x="10051367" y="3674981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PRODUCT CATALOG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5916030" y="3943124"/>
            <a:ext cx="3122773" cy="2594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màu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bản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lịch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làm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việc</a:t>
            </a:r>
            <a:r>
              <a:rPr lang="en-US" sz="900" dirty="0" smtClean="0">
                <a:solidFill>
                  <a:srgbClr val="FF0000"/>
                </a:solidFill>
              </a:rPr>
              <a:t> (</a:t>
            </a:r>
            <a:r>
              <a:rPr lang="en-US" sz="900" dirty="0" err="1" smtClean="0">
                <a:solidFill>
                  <a:srgbClr val="FF0000"/>
                </a:solidFill>
              </a:rPr>
              <a:t>bằng</a:t>
            </a:r>
            <a:r>
              <a:rPr lang="en-US" sz="900" dirty="0" smtClean="0">
                <a:solidFill>
                  <a:srgbClr val="FF0000"/>
                </a:solidFill>
              </a:rPr>
              <a:t> file Pdf)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04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6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329" y="1135544"/>
            <a:ext cx="8848291" cy="505282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1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2498" y="2192526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2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54300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3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90112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4</a:t>
            </a: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52498" y="3285467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5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52498" y="364358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Room 6</a:t>
            </a:r>
          </a:p>
        </p:txBody>
      </p:sp>
      <p:cxnSp>
        <p:nvCxnSpPr>
          <p:cNvPr id="61" name="Straight Arrow Connector 60"/>
          <p:cNvCxnSpPr>
            <a:endCxn id="62" idx="0"/>
          </p:cNvCxnSpPr>
          <p:nvPr/>
        </p:nvCxnSpPr>
        <p:spPr>
          <a:xfrm flipH="1">
            <a:off x="1676756" y="3928235"/>
            <a:ext cx="928878" cy="449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1040971" y="4378054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cxnSp>
        <p:nvCxnSpPr>
          <p:cNvPr id="66" name="Straight Arrow Connector 65"/>
          <p:cNvCxnSpPr>
            <a:stCxn id="65" idx="2"/>
            <a:endCxn id="67" idx="3"/>
          </p:cNvCxnSpPr>
          <p:nvPr/>
        </p:nvCxnSpPr>
        <p:spPr>
          <a:xfrm flipH="1" flipV="1">
            <a:off x="11322937" y="3801608"/>
            <a:ext cx="468770" cy="126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/>
          <p:cNvSpPr txBox="1">
            <a:spLocks/>
          </p:cNvSpPr>
          <p:nvPr/>
        </p:nvSpPr>
        <p:spPr>
          <a:xfrm>
            <a:off x="10051367" y="3674981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2232753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MTG Room </a:t>
            </a:r>
            <a:r>
              <a:rPr lang="en-US" sz="1600" u="sng" dirty="0" err="1" smtClean="0">
                <a:solidFill>
                  <a:srgbClr val="FF0000"/>
                </a:solidFill>
              </a:rPr>
              <a:t>Reversation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5085590" y="6283557"/>
            <a:ext cx="4474045" cy="2594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kết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nối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với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tài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khoản</a:t>
            </a:r>
            <a:r>
              <a:rPr lang="en-US" sz="900" dirty="0" smtClean="0">
                <a:solidFill>
                  <a:srgbClr val="FF0000"/>
                </a:solidFill>
              </a:rPr>
              <a:t> Google Calendar </a:t>
            </a:r>
            <a:r>
              <a:rPr lang="en-US" sz="900" dirty="0" err="1" smtClean="0">
                <a:solidFill>
                  <a:srgbClr val="FF0000"/>
                </a:solidFill>
              </a:rPr>
              <a:t>để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lịch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sử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dụng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phòng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họp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72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6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Organization Chart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24032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Project photo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59844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ISO Certification</a:t>
            </a:r>
          </a:p>
        </p:txBody>
      </p:sp>
      <p:cxnSp>
        <p:nvCxnSpPr>
          <p:cNvPr id="61" name="Straight Arrow Connector 60"/>
          <p:cNvCxnSpPr>
            <a:stCxn id="36" idx="2"/>
            <a:endCxn id="62" idx="0"/>
          </p:cNvCxnSpPr>
          <p:nvPr/>
        </p:nvCxnSpPr>
        <p:spPr>
          <a:xfrm flipH="1">
            <a:off x="1532272" y="3606608"/>
            <a:ext cx="739875" cy="437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896487" y="4044099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2232753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Company News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5001786" y="3251360"/>
            <a:ext cx="3122773" cy="2594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 </a:t>
            </a:r>
            <a:r>
              <a:rPr lang="en-US" sz="900" dirty="0" err="1" smtClean="0">
                <a:solidFill>
                  <a:srgbClr val="FF0000"/>
                </a:solidFill>
              </a:rPr>
              <a:t>bằng</a:t>
            </a:r>
            <a:r>
              <a:rPr lang="en-US" sz="900" dirty="0" smtClean="0">
                <a:solidFill>
                  <a:srgbClr val="FF0000"/>
                </a:solidFill>
              </a:rPr>
              <a:t> Pdf, </a:t>
            </a:r>
            <a:r>
              <a:rPr lang="en-US" sz="900" dirty="0" err="1" smtClean="0">
                <a:solidFill>
                  <a:srgbClr val="FF0000"/>
                </a:solidFill>
              </a:rPr>
              <a:t>hình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ảnh</a:t>
            </a:r>
            <a:r>
              <a:rPr lang="en-US" sz="900" dirty="0" smtClean="0">
                <a:solidFill>
                  <a:srgbClr val="FF0000"/>
                </a:solidFill>
              </a:rPr>
              <a:t>, text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29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9642105" y="3022613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Straight Arrow Connector 44"/>
          <p:cNvCxnSpPr>
            <a:stCxn id="29" idx="2"/>
            <a:endCxn id="47" idx="0"/>
          </p:cNvCxnSpPr>
          <p:nvPr/>
        </p:nvCxnSpPr>
        <p:spPr>
          <a:xfrm flipH="1">
            <a:off x="10143534" y="3251360"/>
            <a:ext cx="1042028" cy="539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/>
          <p:cNvSpPr txBox="1">
            <a:spLocks/>
          </p:cNvSpPr>
          <p:nvPr/>
        </p:nvSpPr>
        <p:spPr>
          <a:xfrm>
            <a:off x="9507749" y="379084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56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ubtitle 2"/>
          <p:cNvSpPr txBox="1">
            <a:spLocks/>
          </p:cNvSpPr>
          <p:nvPr/>
        </p:nvSpPr>
        <p:spPr>
          <a:xfrm>
            <a:off x="0" y="832724"/>
            <a:ext cx="2886323" cy="45460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>
              <a:solidFill>
                <a:schemeClr val="accent5">
                  <a:lumMod val="50000"/>
                </a:schemeClr>
              </a:solidFill>
              <a:latin typeface=".VnAristote" panose="020B7200000000000000" pitchFamily="34" charset="0"/>
            </a:endParaRPr>
          </a:p>
        </p:txBody>
      </p:sp>
      <p:pic>
        <p:nvPicPr>
          <p:cNvPr id="36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728690" y="3377861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498" y="122661"/>
            <a:ext cx="12083845" cy="7009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15637" y="315546"/>
            <a:ext cx="255403" cy="327235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6204202" y="315546"/>
            <a:ext cx="1978309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COMPANY RULE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668314" y="334602"/>
            <a:ext cx="2140972" cy="299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HOME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8858120" y="334603"/>
            <a:ext cx="2140972" cy="2861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chemeClr val="bg1"/>
                </a:solidFill>
              </a:rPr>
              <a:t>SUPPORT</a:t>
            </a:r>
            <a:endParaRPr lang="en-US" sz="1600" u="sng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880" y="235464"/>
            <a:ext cx="917205" cy="51077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COMPANY </a:t>
            </a:r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</a:rPr>
              <a:t>LOGO</a:t>
            </a:r>
            <a:endParaRPr lang="en-US" sz="12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52498" y="1834405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ECN 1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52498" y="2240328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ECN 2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52498" y="2598449"/>
            <a:ext cx="1498822" cy="2459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rgbClr val="FF0000"/>
                </a:solidFill>
              </a:rPr>
              <a:t>ECN 3</a:t>
            </a:r>
          </a:p>
        </p:txBody>
      </p:sp>
      <p:cxnSp>
        <p:nvCxnSpPr>
          <p:cNvPr id="61" name="Straight Arrow Connector 60"/>
          <p:cNvCxnSpPr>
            <a:stCxn id="36" idx="2"/>
            <a:endCxn id="62" idx="0"/>
          </p:cNvCxnSpPr>
          <p:nvPr/>
        </p:nvCxnSpPr>
        <p:spPr>
          <a:xfrm flipH="1">
            <a:off x="1532272" y="3606608"/>
            <a:ext cx="739875" cy="437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896487" y="4044099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372881" y="870153"/>
            <a:ext cx="2232753" cy="295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 smtClean="0">
                <a:solidFill>
                  <a:srgbClr val="FF0000"/>
                </a:solidFill>
              </a:rPr>
              <a:t>ECN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6817" y="5645428"/>
            <a:ext cx="763251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New notice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38" name="Subtitle 2"/>
          <p:cNvSpPr txBox="1">
            <a:spLocks/>
          </p:cNvSpPr>
          <p:nvPr/>
        </p:nvSpPr>
        <p:spPr>
          <a:xfrm>
            <a:off x="941710" y="5644992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Working calendar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1951881" y="5644993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Produc</a:t>
            </a:r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t catalog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319005" y="6302831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MTG Room </a:t>
            </a:r>
            <a:r>
              <a:rPr lang="en-US" sz="900" dirty="0" err="1" smtClean="0">
                <a:solidFill>
                  <a:schemeClr val="bg1"/>
                </a:solidFill>
                <a:latin typeface="Andong" pitchFamily="2" charset="0"/>
              </a:rPr>
              <a:t>Reversation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1535569" y="6302830"/>
            <a:ext cx="893739" cy="44589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smtClean="0">
                <a:solidFill>
                  <a:schemeClr val="bg1"/>
                </a:solidFill>
                <a:latin typeface="Andong" pitchFamily="2" charset="0"/>
              </a:rPr>
              <a:t>Company Event</a:t>
            </a:r>
            <a:endParaRPr lang="en-US" sz="900" dirty="0" smtClean="0">
              <a:solidFill>
                <a:schemeClr val="bg1"/>
              </a:solidFill>
              <a:latin typeface="Andong" pitchFamily="2" charset="0"/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5001786" y="3251360"/>
            <a:ext cx="3122773" cy="5394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Phần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này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sẽ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hiển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thị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thông</a:t>
            </a:r>
            <a:r>
              <a:rPr lang="en-US" sz="900" dirty="0" smtClean="0">
                <a:solidFill>
                  <a:srgbClr val="FF0000"/>
                </a:solidFill>
              </a:rPr>
              <a:t> tin </a:t>
            </a:r>
            <a:r>
              <a:rPr lang="en-US" sz="900" dirty="0" err="1" smtClean="0">
                <a:solidFill>
                  <a:srgbClr val="FF0000"/>
                </a:solidFill>
              </a:rPr>
              <a:t>bằng</a:t>
            </a:r>
            <a:r>
              <a:rPr lang="en-US" sz="900" dirty="0" smtClean="0">
                <a:solidFill>
                  <a:srgbClr val="FF0000"/>
                </a:solidFill>
              </a:rPr>
              <a:t> Pdf, </a:t>
            </a:r>
            <a:r>
              <a:rPr lang="en-US" sz="900" dirty="0" err="1" smtClean="0">
                <a:solidFill>
                  <a:srgbClr val="FF0000"/>
                </a:solidFill>
              </a:rPr>
              <a:t>hình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ảnh</a:t>
            </a:r>
            <a:r>
              <a:rPr lang="en-US" sz="900" dirty="0" smtClean="0">
                <a:solidFill>
                  <a:srgbClr val="FF0000"/>
                </a:solidFill>
              </a:rPr>
              <a:t>, text</a:t>
            </a:r>
          </a:p>
          <a:p>
            <a:r>
              <a:rPr lang="en-US" sz="900" dirty="0" smtClean="0">
                <a:solidFill>
                  <a:srgbClr val="FF0000"/>
                </a:solidFill>
              </a:rPr>
              <a:t>(</a:t>
            </a:r>
            <a:r>
              <a:rPr lang="en-US" sz="900" dirty="0" err="1" smtClean="0">
                <a:solidFill>
                  <a:srgbClr val="FF0000"/>
                </a:solidFill>
              </a:rPr>
              <a:t>có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thể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tải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r>
              <a:rPr lang="en-US" sz="900" dirty="0" smtClean="0">
                <a:solidFill>
                  <a:srgbClr val="FF0000"/>
                </a:solidFill>
              </a:rPr>
              <a:t>/ in)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  <p:pic>
        <p:nvPicPr>
          <p:cNvPr id="29" name="Picture 2" descr="Download Scroll Bar, Bar, Left. Royalty-Free Vector Graphic - Pixaba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625" r="99609">
                        <a14:foregroundMark x1="703" y1="52188" x2="8672" y2="51719"/>
                        <a14:foregroundMark x1="94375" y1="50625" x2="99609" y2="498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274" b="42018"/>
          <a:stretch/>
        </p:blipFill>
        <p:spPr bwMode="auto">
          <a:xfrm rot="5400000">
            <a:off x="9642105" y="3022613"/>
            <a:ext cx="3544406" cy="45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Straight Arrow Connector 44"/>
          <p:cNvCxnSpPr>
            <a:stCxn id="29" idx="2"/>
            <a:endCxn id="47" idx="0"/>
          </p:cNvCxnSpPr>
          <p:nvPr/>
        </p:nvCxnSpPr>
        <p:spPr>
          <a:xfrm flipH="1">
            <a:off x="10143534" y="3251360"/>
            <a:ext cx="1042028" cy="539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/>
          <p:cNvSpPr txBox="1">
            <a:spLocks/>
          </p:cNvSpPr>
          <p:nvPr/>
        </p:nvSpPr>
        <p:spPr>
          <a:xfrm>
            <a:off x="9507749" y="3790846"/>
            <a:ext cx="1271570" cy="25325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 err="1" smtClean="0">
                <a:solidFill>
                  <a:srgbClr val="FF0000"/>
                </a:solidFill>
              </a:rPr>
              <a:t>Thanh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trượt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lên</a:t>
            </a:r>
            <a:r>
              <a:rPr lang="en-US" sz="900" dirty="0" smtClean="0">
                <a:solidFill>
                  <a:srgbClr val="FF0000"/>
                </a:solidFill>
              </a:rPr>
              <a:t> </a:t>
            </a:r>
            <a:r>
              <a:rPr lang="en-US" sz="900" dirty="0" err="1" smtClean="0">
                <a:solidFill>
                  <a:srgbClr val="FF0000"/>
                </a:solidFill>
              </a:rPr>
              <a:t>xuống</a:t>
            </a:r>
            <a:endParaRPr lang="en-US" sz="9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905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623</Words>
  <Application>Microsoft Office PowerPoint</Application>
  <PresentationFormat>Widescreen</PresentationFormat>
  <Paragraphs>167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.VnAristote</vt:lpstr>
      <vt:lpstr>Andong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Thi To Khuyen</dc:creator>
  <cp:lastModifiedBy>Le Nguyen Quynh Nhu</cp:lastModifiedBy>
  <cp:revision>50</cp:revision>
  <dcterms:created xsi:type="dcterms:W3CDTF">2024-04-19T02:07:28Z</dcterms:created>
  <dcterms:modified xsi:type="dcterms:W3CDTF">2025-03-22T08:27:29Z</dcterms:modified>
</cp:coreProperties>
</file>